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8" r:id="rId4"/>
    <p:sldId id="279" r:id="rId5"/>
    <p:sldId id="280" r:id="rId6"/>
    <p:sldId id="282" r:id="rId7"/>
    <p:sldId id="270" r:id="rId8"/>
    <p:sldId id="292" r:id="rId9"/>
    <p:sldId id="284" r:id="rId10"/>
    <p:sldId id="285" r:id="rId11"/>
    <p:sldId id="278" r:id="rId12"/>
    <p:sldId id="286" r:id="rId13"/>
    <p:sldId id="287" r:id="rId14"/>
    <p:sldId id="289" r:id="rId15"/>
    <p:sldId id="288" r:id="rId16"/>
    <p:sldId id="283" r:id="rId17"/>
    <p:sldId id="291" r:id="rId18"/>
    <p:sldId id="290" r:id="rId19"/>
    <p:sldId id="267" r:id="rId20"/>
  </p:sldIdLst>
  <p:sldSz cx="12192000" cy="6858000"/>
  <p:notesSz cx="6858000" cy="9144000"/>
  <p:embeddedFontLst>
    <p:embeddedFont>
      <p:font typeface="나눔바른고딕" panose="020B0603020101020101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847"/>
    <a:srgbClr val="474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93" autoAdjust="0"/>
  </p:normalViewPr>
  <p:slideViewPr>
    <p:cSldViewPr snapToGrid="0" showGuides="1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32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1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6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48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53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9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462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14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3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56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7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6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2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MTHE/KNUNP-20211-Team3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01032" y="2885265"/>
            <a:ext cx="472918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공유편집기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85002" y="396972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Clean screen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31FDAC-697F-4E6D-8056-4D2BC2104FED}"/>
              </a:ext>
            </a:extLst>
          </p:cNvPr>
          <p:cNvSpPr/>
          <p:nvPr/>
        </p:nvSpPr>
        <p:spPr>
          <a:xfrm>
            <a:off x="9837055" y="3039098"/>
            <a:ext cx="2090362" cy="3072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</a:rPr>
              <a:t>********&lt;code&gt;********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********&lt;chat&gt;*********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 hi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0F1AC0D-FB90-422D-BE29-779B1E1EB483}"/>
              </a:ext>
            </a:extLst>
          </p:cNvPr>
          <p:cNvSpPr/>
          <p:nvPr/>
        </p:nvSpPr>
        <p:spPr>
          <a:xfrm>
            <a:off x="9837055" y="2768056"/>
            <a:ext cx="2090361" cy="271042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명령 프롬프트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0EDB73-AB1D-4F73-9975-1A6996BBDA6D}"/>
              </a:ext>
            </a:extLst>
          </p:cNvPr>
          <p:cNvSpPr/>
          <p:nvPr/>
        </p:nvSpPr>
        <p:spPr>
          <a:xfrm>
            <a:off x="2386872" y="3039098"/>
            <a:ext cx="2090362" cy="3072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</a:rPr>
              <a:t>********&lt;code&gt;********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********&lt;chat&gt;*********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 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B7D2E05-DAF9-4A7A-88E9-3D7096469459}"/>
              </a:ext>
            </a:extLst>
          </p:cNvPr>
          <p:cNvSpPr/>
          <p:nvPr/>
        </p:nvSpPr>
        <p:spPr>
          <a:xfrm>
            <a:off x="2386872" y="2768056"/>
            <a:ext cx="2090361" cy="271042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명령 프롬프트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962922-02C8-4819-89EA-1C19730CB528}"/>
              </a:ext>
            </a:extLst>
          </p:cNvPr>
          <p:cNvSpPr/>
          <p:nvPr/>
        </p:nvSpPr>
        <p:spPr>
          <a:xfrm>
            <a:off x="6080182" y="3039098"/>
            <a:ext cx="2090362" cy="3072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B87DE32D-1E02-45DF-A2F3-5992AB0422C0}"/>
              </a:ext>
            </a:extLst>
          </p:cNvPr>
          <p:cNvSpPr/>
          <p:nvPr/>
        </p:nvSpPr>
        <p:spPr>
          <a:xfrm>
            <a:off x="6080182" y="2768056"/>
            <a:ext cx="2090361" cy="271042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명령 프롬프트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4A319E-292C-4FA1-BB5A-01240027EA37}"/>
              </a:ext>
            </a:extLst>
          </p:cNvPr>
          <p:cNvCxnSpPr>
            <a:cxnSpLocks/>
          </p:cNvCxnSpPr>
          <p:nvPr/>
        </p:nvCxnSpPr>
        <p:spPr>
          <a:xfrm>
            <a:off x="4560513" y="4480830"/>
            <a:ext cx="139615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C358BC-D586-45D2-B963-8BB41CE97B1C}"/>
              </a:ext>
            </a:extLst>
          </p:cNvPr>
          <p:cNvCxnSpPr>
            <a:cxnSpLocks/>
          </p:cNvCxnSpPr>
          <p:nvPr/>
        </p:nvCxnSpPr>
        <p:spPr>
          <a:xfrm>
            <a:off x="8365844" y="4558277"/>
            <a:ext cx="139615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AEA9D3-1DB0-40CD-B965-6B3B4EF6BD43}"/>
              </a:ext>
            </a:extLst>
          </p:cNvPr>
          <p:cNvSpPr txBox="1"/>
          <p:nvPr/>
        </p:nvSpPr>
        <p:spPr>
          <a:xfrm>
            <a:off x="4600753" y="4013359"/>
            <a:ext cx="151634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System(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cls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15532-3A3E-44C1-93D7-9C485B1BE155}"/>
              </a:ext>
            </a:extLst>
          </p:cNvPr>
          <p:cNvSpPr txBox="1"/>
          <p:nvPr/>
        </p:nvSpPr>
        <p:spPr>
          <a:xfrm>
            <a:off x="8365844" y="4080720"/>
            <a:ext cx="151634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09677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iocp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비동기 입출력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16DA2-AB3B-4EA9-BEC1-1B13507F67D2}"/>
              </a:ext>
            </a:extLst>
          </p:cNvPr>
          <p:cNvSpPr txBox="1"/>
          <p:nvPr/>
        </p:nvSpPr>
        <p:spPr>
          <a:xfrm>
            <a:off x="2996359" y="3683562"/>
            <a:ext cx="32456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CreateIoCompletionPort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62B51-42D6-4399-AA42-6BF52A1B6FF8}"/>
              </a:ext>
            </a:extLst>
          </p:cNvPr>
          <p:cNvSpPr txBox="1"/>
          <p:nvPr/>
        </p:nvSpPr>
        <p:spPr>
          <a:xfrm>
            <a:off x="7486941" y="2591284"/>
            <a:ext cx="417970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GetQueuedCompletionStatus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076EC-1DBA-4165-B038-AE1DAF1012BF}"/>
              </a:ext>
            </a:extLst>
          </p:cNvPr>
          <p:cNvSpPr txBox="1"/>
          <p:nvPr/>
        </p:nvSpPr>
        <p:spPr>
          <a:xfrm>
            <a:off x="4007719" y="2591284"/>
            <a:ext cx="122294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accept()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9738E-334A-492C-842D-872BE0399854}"/>
              </a:ext>
            </a:extLst>
          </p:cNvPr>
          <p:cNvSpPr txBox="1"/>
          <p:nvPr/>
        </p:nvSpPr>
        <p:spPr>
          <a:xfrm>
            <a:off x="3775347" y="5090394"/>
            <a:ext cx="168768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WSARecv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2F633-07DB-44AD-9A8F-264DB43B8FA1}"/>
              </a:ext>
            </a:extLst>
          </p:cNvPr>
          <p:cNvSpPr txBox="1"/>
          <p:nvPr/>
        </p:nvSpPr>
        <p:spPr>
          <a:xfrm>
            <a:off x="8732951" y="3683561"/>
            <a:ext cx="168768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WSASend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B2564-52FC-4044-9189-5950B94C8393}"/>
              </a:ext>
            </a:extLst>
          </p:cNvPr>
          <p:cNvSpPr txBox="1"/>
          <p:nvPr/>
        </p:nvSpPr>
        <p:spPr>
          <a:xfrm>
            <a:off x="8732951" y="5090393"/>
            <a:ext cx="168768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WSARecv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6C9E4B-0481-4D01-8F39-14D47DF07C3D}"/>
              </a:ext>
            </a:extLst>
          </p:cNvPr>
          <p:cNvCxnSpPr>
            <a:cxnSpLocks/>
          </p:cNvCxnSpPr>
          <p:nvPr/>
        </p:nvCxnSpPr>
        <p:spPr>
          <a:xfrm>
            <a:off x="4569422" y="3128824"/>
            <a:ext cx="0" cy="5351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BE46ED-1E55-4AF8-B7AE-661B3E5356F6}"/>
              </a:ext>
            </a:extLst>
          </p:cNvPr>
          <p:cNvCxnSpPr>
            <a:cxnSpLocks/>
          </p:cNvCxnSpPr>
          <p:nvPr/>
        </p:nvCxnSpPr>
        <p:spPr>
          <a:xfrm>
            <a:off x="4588615" y="4274001"/>
            <a:ext cx="0" cy="81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75459D-4711-43FE-8247-3A2A27FD2049}"/>
              </a:ext>
            </a:extLst>
          </p:cNvPr>
          <p:cNvCxnSpPr>
            <a:cxnSpLocks/>
          </p:cNvCxnSpPr>
          <p:nvPr/>
        </p:nvCxnSpPr>
        <p:spPr>
          <a:xfrm>
            <a:off x="9506379" y="3052949"/>
            <a:ext cx="0" cy="6110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D169E0-880F-4704-9E03-E39D9CF71253}"/>
              </a:ext>
            </a:extLst>
          </p:cNvPr>
          <p:cNvCxnSpPr>
            <a:cxnSpLocks/>
          </p:cNvCxnSpPr>
          <p:nvPr/>
        </p:nvCxnSpPr>
        <p:spPr>
          <a:xfrm>
            <a:off x="9506379" y="4145226"/>
            <a:ext cx="0" cy="9451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31D11-9DE0-4CC4-B3A5-ACB863244272}"/>
              </a:ext>
            </a:extLst>
          </p:cNvPr>
          <p:cNvSpPr txBox="1"/>
          <p:nvPr/>
        </p:nvSpPr>
        <p:spPr>
          <a:xfrm>
            <a:off x="3211971" y="2257425"/>
            <a:ext cx="640229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“/modify [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줄번호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[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8197E-1EA1-4D08-BA21-3248A5ACBCED}"/>
              </a:ext>
            </a:extLst>
          </p:cNvPr>
          <p:cNvSpPr txBox="1"/>
          <p:nvPr/>
        </p:nvSpPr>
        <p:spPr>
          <a:xfrm>
            <a:off x="3211972" y="3074929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“/delete [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줄번호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1693D-6105-46EE-94BC-31872E36375B}"/>
              </a:ext>
            </a:extLst>
          </p:cNvPr>
          <p:cNvSpPr txBox="1"/>
          <p:nvPr/>
        </p:nvSpPr>
        <p:spPr>
          <a:xfrm>
            <a:off x="3211972" y="3892433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소스파일받기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get_source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7A34B-B664-405D-A080-15EBD8D48D4F}"/>
              </a:ext>
            </a:extLst>
          </p:cNvPr>
          <p:cNvSpPr txBox="1"/>
          <p:nvPr/>
        </p:nvSpPr>
        <p:spPr>
          <a:xfrm>
            <a:off x="3211972" y="4709937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로그파일받기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get_log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35764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1935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282329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F3BDF-4F39-4FE8-AA78-CF39FB2FF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79" y="2135842"/>
            <a:ext cx="1345018" cy="1345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2DCEAE-5677-43BC-A689-E6BF9829B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28" y="4155695"/>
            <a:ext cx="1369158" cy="136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DB7127-9EF6-4BE7-B239-AEA508FD2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11" y="4155695"/>
            <a:ext cx="1369158" cy="136915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6092068-FC07-46B4-88F3-228C3A061CE8}"/>
              </a:ext>
            </a:extLst>
          </p:cNvPr>
          <p:cNvCxnSpPr/>
          <p:nvPr/>
        </p:nvCxnSpPr>
        <p:spPr>
          <a:xfrm flipH="1">
            <a:off x="5290457" y="3480860"/>
            <a:ext cx="805543" cy="803757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B381C74-0361-43BE-8F01-EE4B8571BFC9}"/>
              </a:ext>
            </a:extLst>
          </p:cNvPr>
          <p:cNvCxnSpPr>
            <a:cxnSpLocks/>
          </p:cNvCxnSpPr>
          <p:nvPr/>
        </p:nvCxnSpPr>
        <p:spPr>
          <a:xfrm>
            <a:off x="7854985" y="3489656"/>
            <a:ext cx="913252" cy="666039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299510-9094-42F7-BE77-FF32175605E7}"/>
              </a:ext>
            </a:extLst>
          </p:cNvPr>
          <p:cNvSpPr txBox="1"/>
          <p:nvPr/>
        </p:nvSpPr>
        <p:spPr>
          <a:xfrm>
            <a:off x="3924642" y="5591261"/>
            <a:ext cx="167932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 file.txt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A49C4-6B92-43F2-940B-9CBBFD02C7B8}"/>
              </a:ext>
            </a:extLst>
          </p:cNvPr>
          <p:cNvSpPr txBox="1"/>
          <p:nvPr/>
        </p:nvSpPr>
        <p:spPr>
          <a:xfrm>
            <a:off x="8737142" y="5591261"/>
            <a:ext cx="121675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file.txt</a:t>
            </a:r>
          </a:p>
        </p:txBody>
      </p:sp>
    </p:spTree>
    <p:extLst>
      <p:ext uri="{BB962C8B-B14F-4D97-AF65-F5344CB8AC3E}">
        <p14:creationId xmlns:p14="http://schemas.microsoft.com/office/powerpoint/2010/main" val="270275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1935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282329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출력구조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1AFA966-BAA4-4CF2-895C-9AF9460A81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867" y="1494911"/>
            <a:ext cx="3258437" cy="5006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C82362-727C-4D66-8C4A-DDBFD8769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41" y="4466409"/>
            <a:ext cx="1418996" cy="1418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9DEB5F-7991-4631-B427-4358D2B3EC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2257425"/>
            <a:ext cx="1418996" cy="14189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25A10A-4F6F-4E47-BE0F-F293C85B4A2D}"/>
              </a:ext>
            </a:extLst>
          </p:cNvPr>
          <p:cNvSpPr txBox="1"/>
          <p:nvPr/>
        </p:nvSpPr>
        <p:spPr>
          <a:xfrm>
            <a:off x="2563454" y="3671305"/>
            <a:ext cx="138940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E6644-918A-4213-8499-59B9A922CDA9}"/>
              </a:ext>
            </a:extLst>
          </p:cNvPr>
          <p:cNvSpPr txBox="1"/>
          <p:nvPr/>
        </p:nvSpPr>
        <p:spPr>
          <a:xfrm>
            <a:off x="2963213" y="5885405"/>
            <a:ext cx="98964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7139FAD-9669-43AC-95F8-7BE350E0E57D}"/>
              </a:ext>
            </a:extLst>
          </p:cNvPr>
          <p:cNvCxnSpPr>
            <a:cxnSpLocks/>
          </p:cNvCxnSpPr>
          <p:nvPr/>
        </p:nvCxnSpPr>
        <p:spPr>
          <a:xfrm>
            <a:off x="4308165" y="3951784"/>
            <a:ext cx="3660178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C3A76B-3033-41DF-BEEE-FAB9F4E8CBAF}"/>
              </a:ext>
            </a:extLst>
          </p:cNvPr>
          <p:cNvSpPr txBox="1"/>
          <p:nvPr/>
        </p:nvSpPr>
        <p:spPr>
          <a:xfrm>
            <a:off x="4984796" y="3409695"/>
            <a:ext cx="222240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MakeMessage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4384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화면구성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8A8A316-4708-4BC3-AC24-4667C83FDE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04" y="1635124"/>
            <a:ext cx="3602714" cy="358775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575AA8-1522-4EBD-8A91-5E3C1F95BC4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13" y="966651"/>
            <a:ext cx="3486284" cy="5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rgbClr val="4746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D160CB-67F1-4DDC-91E4-83A3C7BF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521" y="1446109"/>
            <a:ext cx="8366040" cy="37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rgbClr val="4746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1D48BB-730E-49A0-984E-CE5ACDDB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48" y="1974321"/>
            <a:ext cx="8836024" cy="25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5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rgbClr val="4746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 </a:t>
            </a:r>
          </a:p>
        </p:txBody>
      </p:sp>
      <p:pic>
        <p:nvPicPr>
          <p:cNvPr id="10" name="시연영상">
            <a:hlinkClick r:id="" action="ppaction://media"/>
            <a:extLst>
              <a:ext uri="{FF2B5EF4-FFF2-40B4-BE49-F238E27FC236}">
                <a16:creationId xmlns:a16="http://schemas.microsoft.com/office/drawing/2014/main" id="{789CD463-C6E2-4F8F-A123-E48BD6269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6568" y="-1"/>
            <a:ext cx="10085701" cy="56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Enginerring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5th edition(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최은만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프로그래밍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강의자료 소스코드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https://github.com/KIMTHE/KNUNP-20211-Team3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https://www.flaticon.com/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2400016" cy="4806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/>
          <p:nvPr/>
        </p:nvCxnSpPr>
        <p:spPr>
          <a:xfrm flipH="1">
            <a:off x="5674290" y="1929197"/>
            <a:ext cx="2981195" cy="166743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F8C547-DD33-4D1B-AAF7-4ED8E7486309}"/>
              </a:ext>
            </a:extLst>
          </p:cNvPr>
          <p:cNvSpPr txBox="1"/>
          <p:nvPr/>
        </p:nvSpPr>
        <p:spPr>
          <a:xfrm rot="19696821">
            <a:off x="6477561" y="2382058"/>
            <a:ext cx="92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>
            <a:cxnSpLocks/>
          </p:cNvCxnSpPr>
          <p:nvPr/>
        </p:nvCxnSpPr>
        <p:spPr>
          <a:xfrm flipV="1">
            <a:off x="5529899" y="1929198"/>
            <a:ext cx="3039335" cy="16674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8C5663-3390-4A5E-ABC9-16E296653E44}"/>
              </a:ext>
            </a:extLst>
          </p:cNvPr>
          <p:cNvCxnSpPr>
            <a:cxnSpLocks/>
          </p:cNvCxnSpPr>
          <p:nvPr/>
        </p:nvCxnSpPr>
        <p:spPr>
          <a:xfrm flipV="1">
            <a:off x="5529899" y="3080237"/>
            <a:ext cx="3039335" cy="5163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12B2BC-8ED3-4D9C-BDFE-FD565FB8FD58}"/>
              </a:ext>
            </a:extLst>
          </p:cNvPr>
          <p:cNvCxnSpPr>
            <a:cxnSpLocks/>
          </p:cNvCxnSpPr>
          <p:nvPr/>
        </p:nvCxnSpPr>
        <p:spPr>
          <a:xfrm>
            <a:off x="5529899" y="3596629"/>
            <a:ext cx="3039335" cy="6357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89CBE-1682-440C-8978-ABA123CAC78C}"/>
              </a:ext>
            </a:extLst>
          </p:cNvPr>
          <p:cNvCxnSpPr>
            <a:cxnSpLocks/>
          </p:cNvCxnSpPr>
          <p:nvPr/>
        </p:nvCxnSpPr>
        <p:spPr>
          <a:xfrm>
            <a:off x="5529898" y="3596629"/>
            <a:ext cx="3055981" cy="192919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B605B6-9230-4B93-9A9F-BB88F7C67912}"/>
              </a:ext>
            </a:extLst>
          </p:cNvPr>
          <p:cNvSpPr txBox="1"/>
          <p:nvPr/>
        </p:nvSpPr>
        <p:spPr>
          <a:xfrm rot="19696821">
            <a:off x="6355716" y="2462882"/>
            <a:ext cx="92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54535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02332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>
            <a:cxnSpLocks/>
          </p:cNvCxnSpPr>
          <p:nvPr/>
        </p:nvCxnSpPr>
        <p:spPr>
          <a:xfrm flipH="1">
            <a:off x="5674291" y="3056709"/>
            <a:ext cx="2894943" cy="53991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AE8695-169C-4EE3-8FBE-629972B952E6}"/>
              </a:ext>
            </a:extLst>
          </p:cNvPr>
          <p:cNvSpPr txBox="1"/>
          <p:nvPr/>
        </p:nvSpPr>
        <p:spPr>
          <a:xfrm rot="20870659">
            <a:off x="6188009" y="2825877"/>
            <a:ext cx="205731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“Modify” code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DBD9ED8-DE42-4CD9-BDFB-3AA9BFC46397}"/>
              </a:ext>
            </a:extLst>
          </p:cNvPr>
          <p:cNvCxnSpPr>
            <a:stCxn id="11" idx="2"/>
          </p:cNvCxnSpPr>
          <p:nvPr/>
        </p:nvCxnSpPr>
        <p:spPr>
          <a:xfrm rot="5400000">
            <a:off x="3916916" y="4105713"/>
            <a:ext cx="380855" cy="103011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1B693-6BDF-4985-8B44-6567CC2FB30C}"/>
              </a:ext>
            </a:extLst>
          </p:cNvPr>
          <p:cNvSpPr txBox="1"/>
          <p:nvPr/>
        </p:nvSpPr>
        <p:spPr>
          <a:xfrm>
            <a:off x="3675904" y="4841940"/>
            <a:ext cx="11594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411344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>
            <a:cxnSpLocks/>
          </p:cNvCxnSpPr>
          <p:nvPr/>
        </p:nvCxnSpPr>
        <p:spPr>
          <a:xfrm flipV="1">
            <a:off x="5529899" y="1929198"/>
            <a:ext cx="3039335" cy="16674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8C5663-3390-4A5E-ABC9-16E296653E44}"/>
              </a:ext>
            </a:extLst>
          </p:cNvPr>
          <p:cNvCxnSpPr>
            <a:cxnSpLocks/>
          </p:cNvCxnSpPr>
          <p:nvPr/>
        </p:nvCxnSpPr>
        <p:spPr>
          <a:xfrm flipV="1">
            <a:off x="5529899" y="3080237"/>
            <a:ext cx="3039335" cy="5163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12B2BC-8ED3-4D9C-BDFE-FD565FB8FD58}"/>
              </a:ext>
            </a:extLst>
          </p:cNvPr>
          <p:cNvCxnSpPr>
            <a:cxnSpLocks/>
          </p:cNvCxnSpPr>
          <p:nvPr/>
        </p:nvCxnSpPr>
        <p:spPr>
          <a:xfrm>
            <a:off x="5529899" y="3596629"/>
            <a:ext cx="3039335" cy="6357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89CBE-1682-440C-8978-ABA123CAC78C}"/>
              </a:ext>
            </a:extLst>
          </p:cNvPr>
          <p:cNvCxnSpPr>
            <a:cxnSpLocks/>
          </p:cNvCxnSpPr>
          <p:nvPr/>
        </p:nvCxnSpPr>
        <p:spPr>
          <a:xfrm>
            <a:off x="5529898" y="3596629"/>
            <a:ext cx="3055981" cy="192919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B605B6-9230-4B93-9A9F-BB88F7C67912}"/>
              </a:ext>
            </a:extLst>
          </p:cNvPr>
          <p:cNvSpPr txBox="1"/>
          <p:nvPr/>
        </p:nvSpPr>
        <p:spPr>
          <a:xfrm rot="19696821">
            <a:off x="6355716" y="2462882"/>
            <a:ext cx="92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34101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2567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65EF66-6D9C-41F6-8041-787AD09B0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05" y="1821259"/>
            <a:ext cx="1745438" cy="17454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407E1B-BEAE-4968-A606-699583D3D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64" y="1821259"/>
            <a:ext cx="1745438" cy="17454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D58D97-4BA5-4DAA-BD00-CC6F0A6BE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23" y="1821259"/>
            <a:ext cx="1745438" cy="17454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278EC9-D37D-4C5F-A528-C783EB9565D0}"/>
              </a:ext>
            </a:extLst>
          </p:cNvPr>
          <p:cNvSpPr txBox="1"/>
          <p:nvPr/>
        </p:nvSpPr>
        <p:spPr>
          <a:xfrm>
            <a:off x="5511228" y="4119717"/>
            <a:ext cx="299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-server(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F2B369-0C74-47FA-A6B3-4DBC34BE33A1}"/>
              </a:ext>
            </a:extLst>
          </p:cNvPr>
          <p:cNvSpPr txBox="1"/>
          <p:nvPr/>
        </p:nvSpPr>
        <p:spPr>
          <a:xfrm>
            <a:off x="3365083" y="4119717"/>
            <a:ext cx="2858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김두영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-client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D734B-CF1E-4AA0-88A4-84D4C5573EA9}"/>
              </a:ext>
            </a:extLst>
          </p:cNvPr>
          <p:cNvSpPr txBox="1"/>
          <p:nvPr/>
        </p:nvSpPr>
        <p:spPr>
          <a:xfrm>
            <a:off x="8818730" y="4119717"/>
            <a:ext cx="340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-server(I/O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87460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17452" y="1003642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617452" y="2116637"/>
            <a:ext cx="3822677" cy="18261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 thread 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Clean screen</a:t>
            </a: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EF2CFE-7C23-4750-9FE7-582782278B9C}"/>
              </a:ext>
            </a:extLst>
          </p:cNvPr>
          <p:cNvSpPr/>
          <p:nvPr/>
        </p:nvSpPr>
        <p:spPr>
          <a:xfrm>
            <a:off x="7221466" y="1003642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1C7E0-BBE6-40DF-BE67-6738526C2B0E}"/>
              </a:ext>
            </a:extLst>
          </p:cNvPr>
          <p:cNvSpPr txBox="1"/>
          <p:nvPr/>
        </p:nvSpPr>
        <p:spPr>
          <a:xfrm>
            <a:off x="7221466" y="2116637"/>
            <a:ext cx="4617115" cy="30675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iocp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비동기 입출력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출력구조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2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Multi thread  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A773DA1F-7C0B-46D7-ABEA-B0AFBECB1954}"/>
              </a:ext>
            </a:extLst>
          </p:cNvPr>
          <p:cNvSpPr/>
          <p:nvPr/>
        </p:nvSpPr>
        <p:spPr>
          <a:xfrm>
            <a:off x="6452122" y="1602263"/>
            <a:ext cx="1557774" cy="1461125"/>
          </a:xfrm>
          <a:prstGeom prst="donut">
            <a:avLst>
              <a:gd name="adj" fmla="val 22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84D7D3B-7495-486E-B1EA-525631173777}"/>
              </a:ext>
            </a:extLst>
          </p:cNvPr>
          <p:cNvSpPr/>
          <p:nvPr/>
        </p:nvSpPr>
        <p:spPr>
          <a:xfrm>
            <a:off x="4172466" y="3546719"/>
            <a:ext cx="1557774" cy="1461125"/>
          </a:xfrm>
          <a:prstGeom prst="donut">
            <a:avLst>
              <a:gd name="adj" fmla="val 22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Recv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4690FF07-6FD2-44EC-BDEE-BA30D109AD04}"/>
              </a:ext>
            </a:extLst>
          </p:cNvPr>
          <p:cNvSpPr/>
          <p:nvPr/>
        </p:nvSpPr>
        <p:spPr>
          <a:xfrm>
            <a:off x="8731779" y="3546719"/>
            <a:ext cx="1557774" cy="1461125"/>
          </a:xfrm>
          <a:prstGeom prst="donut">
            <a:avLst>
              <a:gd name="adj" fmla="val 22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B825FC-BB3B-41B4-9787-104A231A684B}"/>
              </a:ext>
            </a:extLst>
          </p:cNvPr>
          <p:cNvCxnSpPr>
            <a:cxnSpLocks/>
          </p:cNvCxnSpPr>
          <p:nvPr/>
        </p:nvCxnSpPr>
        <p:spPr>
          <a:xfrm flipH="1">
            <a:off x="5481817" y="2808351"/>
            <a:ext cx="1140110" cy="95171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0D8A4B-840C-4502-93D5-C96048216877}"/>
              </a:ext>
            </a:extLst>
          </p:cNvPr>
          <p:cNvCxnSpPr>
            <a:cxnSpLocks/>
          </p:cNvCxnSpPr>
          <p:nvPr/>
        </p:nvCxnSpPr>
        <p:spPr>
          <a:xfrm>
            <a:off x="7778326" y="2849941"/>
            <a:ext cx="1125156" cy="109504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21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487</Words>
  <Application>Microsoft Office PowerPoint</Application>
  <PresentationFormat>와이드스크린</PresentationFormat>
  <Paragraphs>238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배달의민족 도현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94</cp:revision>
  <dcterms:created xsi:type="dcterms:W3CDTF">2016-01-11T10:13:19Z</dcterms:created>
  <dcterms:modified xsi:type="dcterms:W3CDTF">2021-05-27T04:25:47Z</dcterms:modified>
</cp:coreProperties>
</file>